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3" r:id="rId3"/>
    <p:sldId id="270" r:id="rId4"/>
    <p:sldId id="285" r:id="rId5"/>
    <p:sldId id="284" r:id="rId6"/>
    <p:sldId id="286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663300"/>
    <a:srgbClr val="FF6600"/>
    <a:srgbClr val="CC99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2342" y="-115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683695" y="1333361"/>
            <a:ext cx="2916183" cy="7177606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忘れずに！</a:t>
            </a:r>
            <a:endParaRPr lang="ja-JP" altLang="en-US" sz="110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686848" y="1673988"/>
            <a:ext cx="3262432" cy="6395340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0000"/>
                </a:solidFill>
              </a:rPr>
              <a:t>施錠</a:t>
            </a:r>
            <a:r>
              <a:rPr lang="ja-JP" altLang="en-US" sz="11000" dirty="0" smtClean="0">
                <a:solidFill>
                  <a:srgbClr val="FF0000"/>
                </a:solidFill>
              </a:rPr>
              <a:t>を</a:t>
            </a:r>
            <a:endParaRPr lang="ja-JP" altLang="en-US" sz="11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647832" y="1333362"/>
            <a:ext cx="3262432" cy="7177606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chemeClr val="tx1"/>
                </a:solidFill>
                <a:effectLst/>
              </a:rPr>
              <a:t>忘れずに！</a:t>
            </a:r>
            <a:endParaRPr lang="ja-JP" altLang="en-US" sz="11000" dirty="0"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686848" y="1673988"/>
            <a:ext cx="3262432" cy="6395340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chemeClr val="tx1"/>
                </a:solidFill>
                <a:effectLst/>
              </a:rPr>
              <a:t>施錠</a:t>
            </a:r>
            <a:r>
              <a:rPr lang="ja-JP" altLang="en-US" sz="11000" dirty="0" smtClean="0">
                <a:solidFill>
                  <a:schemeClr val="tx1"/>
                </a:solidFill>
                <a:effectLst/>
              </a:rPr>
              <a:t>を</a:t>
            </a:r>
            <a:endParaRPr lang="ja-JP" altLang="en-US" sz="11000" dirty="0"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188256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661923" y="2103120"/>
            <a:ext cx="5484766" cy="5484772"/>
            <a:chOff x="661923" y="2103120"/>
            <a:chExt cx="5484766" cy="5484772"/>
          </a:xfrm>
        </p:grpSpPr>
        <p:sp>
          <p:nvSpPr>
            <p:cNvPr id="83" name="円/楕円 82"/>
            <p:cNvSpPr/>
            <p:nvPr/>
          </p:nvSpPr>
          <p:spPr bwMode="auto">
            <a:xfrm>
              <a:off x="661923" y="2103120"/>
              <a:ext cx="5484766" cy="5484772"/>
            </a:xfrm>
            <a:prstGeom prst="ellipse">
              <a:avLst/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4" name="グループ化 83"/>
            <p:cNvGrpSpPr/>
            <p:nvPr/>
          </p:nvGrpSpPr>
          <p:grpSpPr>
            <a:xfrm>
              <a:off x="1398449" y="2264487"/>
              <a:ext cx="4011715" cy="4889282"/>
              <a:chOff x="2000672" y="1628800"/>
              <a:chExt cx="1008112" cy="1224136"/>
            </a:xfrm>
          </p:grpSpPr>
          <p:sp>
            <p:nvSpPr>
              <p:cNvPr id="85" name="ドーナツ 84"/>
              <p:cNvSpPr/>
              <p:nvPr/>
            </p:nvSpPr>
            <p:spPr>
              <a:xfrm>
                <a:off x="2144688" y="1628800"/>
                <a:ext cx="720080" cy="720080"/>
              </a:xfrm>
              <a:prstGeom prst="donut">
                <a:avLst>
                  <a:gd name="adj" fmla="val 15245"/>
                </a:avLst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6" name="角丸四角形 85"/>
              <p:cNvSpPr/>
              <p:nvPr/>
            </p:nvSpPr>
            <p:spPr>
              <a:xfrm>
                <a:off x="2000672" y="1988840"/>
                <a:ext cx="1008112" cy="864096"/>
              </a:xfrm>
              <a:prstGeom prst="roundRect">
                <a:avLst/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" name="角丸四角形 86"/>
              <p:cNvSpPr/>
              <p:nvPr/>
            </p:nvSpPr>
            <p:spPr>
              <a:xfrm>
                <a:off x="2864768" y="2306699"/>
                <a:ext cx="72008" cy="28803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角丸四角形 87"/>
              <p:cNvSpPr/>
              <p:nvPr/>
            </p:nvSpPr>
            <p:spPr>
              <a:xfrm>
                <a:off x="2864768" y="2132856"/>
                <a:ext cx="72008" cy="12595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円/楕円 88"/>
              <p:cNvSpPr/>
              <p:nvPr/>
            </p:nvSpPr>
            <p:spPr>
              <a:xfrm>
                <a:off x="2288704" y="2276872"/>
                <a:ext cx="432048" cy="432048"/>
              </a:xfrm>
              <a:prstGeom prst="ellipse">
                <a:avLst/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円/楕円 89"/>
              <p:cNvSpPr/>
              <p:nvPr/>
            </p:nvSpPr>
            <p:spPr>
              <a:xfrm>
                <a:off x="2360712" y="2348880"/>
                <a:ext cx="288032" cy="288032"/>
              </a:xfrm>
              <a:prstGeom prst="ellipse">
                <a:avLst/>
              </a:prstGeom>
              <a:solidFill>
                <a:srgbClr val="FF9933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" name="角丸四角形 90"/>
              <p:cNvSpPr/>
              <p:nvPr/>
            </p:nvSpPr>
            <p:spPr>
              <a:xfrm rot="2700000">
                <a:off x="2468724" y="2384884"/>
                <a:ext cx="72008" cy="216024"/>
              </a:xfrm>
              <a:prstGeom prst="roundRect">
                <a:avLst>
                  <a:gd name="adj" fmla="val 50000"/>
                </a:avLst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テキスト ボックス 21"/>
          <p:cNvSpPr txBox="1"/>
          <p:nvPr/>
        </p:nvSpPr>
        <p:spPr>
          <a:xfrm>
            <a:off x="5945" y="569687"/>
            <a:ext cx="6852055" cy="264687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600" dirty="0" smtClean="0"/>
              <a:t>施錠</a:t>
            </a:r>
            <a:r>
              <a:rPr lang="ja-JP" altLang="en-US" sz="8800" dirty="0" smtClean="0"/>
              <a:t>を</a:t>
            </a:r>
            <a:endParaRPr lang="ja-JP" altLang="en-US" sz="8800" dirty="0"/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5945" y="7833320"/>
            <a:ext cx="6852055" cy="144655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 smtClean="0"/>
              <a:t>忘れずに</a:t>
            </a:r>
            <a:r>
              <a:rPr lang="en-US" altLang="ja-JP" sz="8800" dirty="0" smtClean="0"/>
              <a:t>!</a:t>
            </a:r>
            <a:endParaRPr lang="ja-JP" altLang="en-US" sz="8800" dirty="0"/>
          </a:p>
        </p:txBody>
      </p:sp>
      <p:grpSp>
        <p:nvGrpSpPr>
          <p:cNvPr id="84" name="グループ化 83"/>
          <p:cNvGrpSpPr/>
          <p:nvPr/>
        </p:nvGrpSpPr>
        <p:grpSpPr>
          <a:xfrm>
            <a:off x="1086358" y="2929996"/>
            <a:ext cx="4560062" cy="4560066"/>
            <a:chOff x="661923" y="2103120"/>
            <a:chExt cx="5484766" cy="5484772"/>
          </a:xfrm>
        </p:grpSpPr>
        <p:sp>
          <p:nvSpPr>
            <p:cNvPr id="85" name="円/楕円 84"/>
            <p:cNvSpPr/>
            <p:nvPr/>
          </p:nvSpPr>
          <p:spPr bwMode="auto">
            <a:xfrm>
              <a:off x="661923" y="2103120"/>
              <a:ext cx="5484766" cy="5484772"/>
            </a:xfrm>
            <a:prstGeom prst="ellipse">
              <a:avLst/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6" name="グループ化 85"/>
            <p:cNvGrpSpPr/>
            <p:nvPr/>
          </p:nvGrpSpPr>
          <p:grpSpPr>
            <a:xfrm>
              <a:off x="1398449" y="2264487"/>
              <a:ext cx="4011715" cy="4889282"/>
              <a:chOff x="2000672" y="1628800"/>
              <a:chExt cx="1008112" cy="1224136"/>
            </a:xfrm>
          </p:grpSpPr>
          <p:sp>
            <p:nvSpPr>
              <p:cNvPr id="87" name="ドーナツ 86"/>
              <p:cNvSpPr/>
              <p:nvPr/>
            </p:nvSpPr>
            <p:spPr>
              <a:xfrm>
                <a:off x="2144688" y="1628800"/>
                <a:ext cx="720080" cy="720080"/>
              </a:xfrm>
              <a:prstGeom prst="donut">
                <a:avLst>
                  <a:gd name="adj" fmla="val 15245"/>
                </a:avLst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8" name="角丸四角形 87"/>
              <p:cNvSpPr/>
              <p:nvPr/>
            </p:nvSpPr>
            <p:spPr>
              <a:xfrm>
                <a:off x="2000672" y="1988840"/>
                <a:ext cx="1008112" cy="864096"/>
              </a:xfrm>
              <a:prstGeom prst="roundRect">
                <a:avLst/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角丸四角形 88"/>
              <p:cNvSpPr/>
              <p:nvPr/>
            </p:nvSpPr>
            <p:spPr>
              <a:xfrm>
                <a:off x="2864768" y="2306699"/>
                <a:ext cx="72008" cy="28803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角丸四角形 89"/>
              <p:cNvSpPr/>
              <p:nvPr/>
            </p:nvSpPr>
            <p:spPr>
              <a:xfrm>
                <a:off x="2864768" y="2132856"/>
                <a:ext cx="72008" cy="12595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" name="円/楕円 90"/>
              <p:cNvSpPr/>
              <p:nvPr/>
            </p:nvSpPr>
            <p:spPr>
              <a:xfrm>
                <a:off x="2288704" y="2276872"/>
                <a:ext cx="432048" cy="432048"/>
              </a:xfrm>
              <a:prstGeom prst="ellipse">
                <a:avLst/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" name="円/楕円 91"/>
              <p:cNvSpPr/>
              <p:nvPr/>
            </p:nvSpPr>
            <p:spPr>
              <a:xfrm>
                <a:off x="2360712" y="2348880"/>
                <a:ext cx="288032" cy="288032"/>
              </a:xfrm>
              <a:prstGeom prst="ellipse">
                <a:avLst/>
              </a:prstGeom>
              <a:solidFill>
                <a:srgbClr val="FF9933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3" name="角丸四角形 92"/>
              <p:cNvSpPr/>
              <p:nvPr/>
            </p:nvSpPr>
            <p:spPr>
              <a:xfrm rot="2700000">
                <a:off x="2468724" y="2384884"/>
                <a:ext cx="72008" cy="216024"/>
              </a:xfrm>
              <a:prstGeom prst="roundRect">
                <a:avLst>
                  <a:gd name="adj" fmla="val 50000"/>
                </a:avLst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998333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テキスト ボックス 37"/>
          <p:cNvSpPr txBox="1"/>
          <p:nvPr/>
        </p:nvSpPr>
        <p:spPr>
          <a:xfrm>
            <a:off x="0" y="542510"/>
            <a:ext cx="6858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6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最後の人は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必ず確認すること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50" name="テキスト ボックス 149"/>
          <p:cNvSpPr txBox="1"/>
          <p:nvPr/>
        </p:nvSpPr>
        <p:spPr>
          <a:xfrm>
            <a:off x="5945" y="6337409"/>
            <a:ext cx="6852055" cy="22159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800" dirty="0" smtClean="0"/>
              <a:t>施錠</a:t>
            </a:r>
            <a:r>
              <a:rPr lang="ja-JP" altLang="en-US" sz="8000" dirty="0" smtClean="0"/>
              <a:t>を</a:t>
            </a:r>
            <a:endParaRPr lang="ja-JP" altLang="en-US" sz="8000" dirty="0"/>
          </a:p>
        </p:txBody>
      </p:sp>
      <p:sp>
        <p:nvSpPr>
          <p:cNvPr id="151" name="テキスト ボックス 150"/>
          <p:cNvSpPr txBox="1"/>
          <p:nvPr/>
        </p:nvSpPr>
        <p:spPr>
          <a:xfrm>
            <a:off x="5945" y="8159969"/>
            <a:ext cx="6852055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/>
              <a:t>忘れずに</a:t>
            </a:r>
            <a:r>
              <a:rPr lang="en-US" altLang="ja-JP" sz="8000" dirty="0" smtClean="0"/>
              <a:t>!</a:t>
            </a:r>
            <a:endParaRPr lang="ja-JP" altLang="en-US" sz="8000" dirty="0"/>
          </a:p>
        </p:txBody>
      </p:sp>
      <p:grpSp>
        <p:nvGrpSpPr>
          <p:cNvPr id="104" name="グループ化 103"/>
          <p:cNvGrpSpPr/>
          <p:nvPr/>
        </p:nvGrpSpPr>
        <p:grpSpPr>
          <a:xfrm>
            <a:off x="1768241" y="2728971"/>
            <a:ext cx="3196296" cy="3196298"/>
            <a:chOff x="661923" y="2103120"/>
            <a:chExt cx="5484766" cy="5484772"/>
          </a:xfrm>
        </p:grpSpPr>
        <p:sp>
          <p:nvSpPr>
            <p:cNvPr id="105" name="円/楕円 104"/>
            <p:cNvSpPr/>
            <p:nvPr/>
          </p:nvSpPr>
          <p:spPr bwMode="auto">
            <a:xfrm>
              <a:off x="661923" y="2103120"/>
              <a:ext cx="5484766" cy="5484772"/>
            </a:xfrm>
            <a:prstGeom prst="ellipse">
              <a:avLst/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6" name="グループ化 105"/>
            <p:cNvGrpSpPr/>
            <p:nvPr/>
          </p:nvGrpSpPr>
          <p:grpSpPr>
            <a:xfrm>
              <a:off x="1398449" y="2264487"/>
              <a:ext cx="4011715" cy="4889282"/>
              <a:chOff x="2000672" y="1628800"/>
              <a:chExt cx="1008112" cy="1224136"/>
            </a:xfrm>
          </p:grpSpPr>
          <p:sp>
            <p:nvSpPr>
              <p:cNvPr id="107" name="ドーナツ 106"/>
              <p:cNvSpPr/>
              <p:nvPr/>
            </p:nvSpPr>
            <p:spPr>
              <a:xfrm>
                <a:off x="2144688" y="1628800"/>
                <a:ext cx="720080" cy="720080"/>
              </a:xfrm>
              <a:prstGeom prst="donut">
                <a:avLst>
                  <a:gd name="adj" fmla="val 15245"/>
                </a:avLst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8" name="角丸四角形 107"/>
              <p:cNvSpPr/>
              <p:nvPr/>
            </p:nvSpPr>
            <p:spPr>
              <a:xfrm>
                <a:off x="2000672" y="1988840"/>
                <a:ext cx="1008112" cy="864096"/>
              </a:xfrm>
              <a:prstGeom prst="roundRect">
                <a:avLst/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角丸四角形 108"/>
              <p:cNvSpPr/>
              <p:nvPr/>
            </p:nvSpPr>
            <p:spPr>
              <a:xfrm>
                <a:off x="2864768" y="2306699"/>
                <a:ext cx="72008" cy="28803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角丸四角形 109"/>
              <p:cNvSpPr/>
              <p:nvPr/>
            </p:nvSpPr>
            <p:spPr>
              <a:xfrm>
                <a:off x="2864768" y="2132856"/>
                <a:ext cx="72008" cy="12595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円/楕円 110"/>
              <p:cNvSpPr/>
              <p:nvPr/>
            </p:nvSpPr>
            <p:spPr>
              <a:xfrm>
                <a:off x="2288704" y="2276872"/>
                <a:ext cx="432048" cy="432048"/>
              </a:xfrm>
              <a:prstGeom prst="ellipse">
                <a:avLst/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" name="円/楕円 111"/>
              <p:cNvSpPr/>
              <p:nvPr/>
            </p:nvSpPr>
            <p:spPr>
              <a:xfrm>
                <a:off x="2360712" y="2348880"/>
                <a:ext cx="288032" cy="288032"/>
              </a:xfrm>
              <a:prstGeom prst="ellipse">
                <a:avLst/>
              </a:prstGeom>
              <a:solidFill>
                <a:srgbClr val="FF9933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角丸四角形 112"/>
              <p:cNvSpPr/>
              <p:nvPr/>
            </p:nvSpPr>
            <p:spPr>
              <a:xfrm rot="2700000">
                <a:off x="2468724" y="2384884"/>
                <a:ext cx="72008" cy="216024"/>
              </a:xfrm>
              <a:prstGeom prst="roundRect">
                <a:avLst>
                  <a:gd name="adj" fmla="val 50000"/>
                </a:avLst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31614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テキスト ボックス 37"/>
          <p:cNvSpPr txBox="1"/>
          <p:nvPr/>
        </p:nvSpPr>
        <p:spPr>
          <a:xfrm>
            <a:off x="0" y="542510"/>
            <a:ext cx="6858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6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セキュリティ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チェック</a:t>
            </a:r>
            <a:r>
              <a:rPr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！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50" name="テキスト ボックス 149"/>
          <p:cNvSpPr txBox="1"/>
          <p:nvPr/>
        </p:nvSpPr>
        <p:spPr>
          <a:xfrm>
            <a:off x="5945" y="6337409"/>
            <a:ext cx="6852055" cy="22159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800" dirty="0" smtClean="0"/>
              <a:t>施錠</a:t>
            </a:r>
            <a:r>
              <a:rPr lang="ja-JP" altLang="en-US" sz="8000" dirty="0" smtClean="0"/>
              <a:t>を</a:t>
            </a:r>
            <a:endParaRPr lang="ja-JP" altLang="en-US" sz="8000" dirty="0"/>
          </a:p>
        </p:txBody>
      </p:sp>
      <p:sp>
        <p:nvSpPr>
          <p:cNvPr id="151" name="テキスト ボックス 150"/>
          <p:cNvSpPr txBox="1"/>
          <p:nvPr/>
        </p:nvSpPr>
        <p:spPr>
          <a:xfrm>
            <a:off x="5945" y="8159969"/>
            <a:ext cx="6852055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/>
              <a:t>忘れずに</a:t>
            </a:r>
            <a:r>
              <a:rPr lang="en-US" altLang="ja-JP" sz="8000" dirty="0" smtClean="0"/>
              <a:t>!</a:t>
            </a:r>
            <a:endParaRPr lang="ja-JP" altLang="en-US" sz="8000" dirty="0"/>
          </a:p>
        </p:txBody>
      </p:sp>
      <p:grpSp>
        <p:nvGrpSpPr>
          <p:cNvPr id="104" name="グループ化 103"/>
          <p:cNvGrpSpPr/>
          <p:nvPr/>
        </p:nvGrpSpPr>
        <p:grpSpPr>
          <a:xfrm>
            <a:off x="1768241" y="2728971"/>
            <a:ext cx="3196296" cy="3196298"/>
            <a:chOff x="661923" y="2103120"/>
            <a:chExt cx="5484766" cy="5484772"/>
          </a:xfrm>
        </p:grpSpPr>
        <p:sp>
          <p:nvSpPr>
            <p:cNvPr id="105" name="円/楕円 104"/>
            <p:cNvSpPr/>
            <p:nvPr/>
          </p:nvSpPr>
          <p:spPr bwMode="auto">
            <a:xfrm>
              <a:off x="661923" y="2103120"/>
              <a:ext cx="5484766" cy="5484772"/>
            </a:xfrm>
            <a:prstGeom prst="ellipse">
              <a:avLst/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6" name="グループ化 105"/>
            <p:cNvGrpSpPr/>
            <p:nvPr/>
          </p:nvGrpSpPr>
          <p:grpSpPr>
            <a:xfrm>
              <a:off x="1398449" y="2264487"/>
              <a:ext cx="4011715" cy="4889282"/>
              <a:chOff x="2000672" y="1628800"/>
              <a:chExt cx="1008112" cy="1224136"/>
            </a:xfrm>
          </p:grpSpPr>
          <p:sp>
            <p:nvSpPr>
              <p:cNvPr id="107" name="ドーナツ 106"/>
              <p:cNvSpPr/>
              <p:nvPr/>
            </p:nvSpPr>
            <p:spPr>
              <a:xfrm>
                <a:off x="2144688" y="1628800"/>
                <a:ext cx="720080" cy="720080"/>
              </a:xfrm>
              <a:prstGeom prst="donut">
                <a:avLst>
                  <a:gd name="adj" fmla="val 15245"/>
                </a:avLst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8" name="角丸四角形 107"/>
              <p:cNvSpPr/>
              <p:nvPr/>
            </p:nvSpPr>
            <p:spPr>
              <a:xfrm>
                <a:off x="2000672" y="1988840"/>
                <a:ext cx="1008112" cy="864096"/>
              </a:xfrm>
              <a:prstGeom prst="roundRect">
                <a:avLst/>
              </a:prstGeom>
              <a:solidFill>
                <a:srgbClr val="FFCC0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角丸四角形 108"/>
              <p:cNvSpPr/>
              <p:nvPr/>
            </p:nvSpPr>
            <p:spPr>
              <a:xfrm>
                <a:off x="2864768" y="2306699"/>
                <a:ext cx="72008" cy="28803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角丸四角形 109"/>
              <p:cNvSpPr/>
              <p:nvPr/>
            </p:nvSpPr>
            <p:spPr>
              <a:xfrm>
                <a:off x="2864768" y="2132856"/>
                <a:ext cx="72008" cy="12595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円/楕円 110"/>
              <p:cNvSpPr/>
              <p:nvPr/>
            </p:nvSpPr>
            <p:spPr>
              <a:xfrm>
                <a:off x="2288704" y="2276872"/>
                <a:ext cx="432048" cy="432048"/>
              </a:xfrm>
              <a:prstGeom prst="ellipse">
                <a:avLst/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" name="円/楕円 111"/>
              <p:cNvSpPr/>
              <p:nvPr/>
            </p:nvSpPr>
            <p:spPr>
              <a:xfrm>
                <a:off x="2360712" y="2348880"/>
                <a:ext cx="288032" cy="288032"/>
              </a:xfrm>
              <a:prstGeom prst="ellipse">
                <a:avLst/>
              </a:prstGeom>
              <a:solidFill>
                <a:srgbClr val="FF9933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角丸四角形 112"/>
              <p:cNvSpPr/>
              <p:nvPr/>
            </p:nvSpPr>
            <p:spPr>
              <a:xfrm rot="2700000">
                <a:off x="2468724" y="2384884"/>
                <a:ext cx="72008" cy="216024"/>
              </a:xfrm>
              <a:prstGeom prst="roundRect">
                <a:avLst>
                  <a:gd name="adj" fmla="val 50000"/>
                </a:avLst>
              </a:prstGeom>
              <a:solidFill>
                <a:srgbClr val="FFC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00194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36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pop317_施錠を忘れずに！</dc:title>
  <dc:subject>pop317_施錠を忘れずに！</dc:subject>
  <dc:creator>http://www.digipot.net</dc:creator>
  <cp:lastModifiedBy/>
  <cp:revision>1</cp:revision>
  <dcterms:created xsi:type="dcterms:W3CDTF">2014-07-02T02:39:15Z</dcterms:created>
  <dcterms:modified xsi:type="dcterms:W3CDTF">2014-07-02T06:39:05Z</dcterms:modified>
  <cp:version>1</cp:version>
</cp:coreProperties>
</file>

<file path=docProps/thumbnail.jpeg>
</file>